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8" r:id="rId3"/>
    <p:sldId id="260" r:id="rId4"/>
    <p:sldId id="259" r:id="rId5"/>
    <p:sldId id="261" r:id="rId6"/>
    <p:sldId id="262" r:id="rId7"/>
    <p:sldId id="266" r:id="rId8"/>
    <p:sldId id="257" r:id="rId9"/>
    <p:sldId id="267" r:id="rId10"/>
    <p:sldId id="268" r:id="rId11"/>
    <p:sldId id="263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9" r:id="rId20"/>
    <p:sldId id="276" r:id="rId21"/>
    <p:sldId id="284" r:id="rId22"/>
    <p:sldId id="280" r:id="rId23"/>
    <p:sldId id="281" r:id="rId24"/>
    <p:sldId id="282" r:id="rId25"/>
    <p:sldId id="283" r:id="rId26"/>
    <p:sldId id="265" r:id="rId27"/>
    <p:sldId id="277" r:id="rId28"/>
    <p:sldId id="278" r:id="rId29"/>
    <p:sldId id="285" r:id="rId30"/>
    <p:sldId id="286" r:id="rId31"/>
    <p:sldId id="287" r:id="rId32"/>
    <p:sldId id="288" r:id="rId33"/>
    <p:sldId id="289" r:id="rId34"/>
    <p:sldId id="290" r:id="rId35"/>
    <p:sldId id="291" r:id="rId3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6"/>
    <p:restoredTop sz="94665"/>
  </p:normalViewPr>
  <p:slideViewPr>
    <p:cSldViewPr snapToGrid="0" snapToObjects="1">
      <p:cViewPr>
        <p:scale>
          <a:sx n="120" d="100"/>
          <a:sy n="120" d="100"/>
        </p:scale>
        <p:origin x="25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tiff>
</file>

<file path=ppt/media/image5.tiff>
</file>

<file path=ppt/media/image6.png>
</file>

<file path=ppt/media/image7.tif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82F74-A446-DD48-92E5-996180AC540B}" type="datetimeFigureOut">
              <a:rPr lang="nl-NL" smtClean="0"/>
              <a:t>03-11-17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65052-2BE2-8F40-9689-36FBDD3700D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7289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etgrav.org/downloads/plugin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Hi, 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nl-NL" dirty="0"/>
          </a:p>
          <a:p>
            <a:endParaRPr lang="nl-NL" dirty="0" smtClean="0"/>
          </a:p>
          <a:p>
            <a:r>
              <a:rPr lang="nl-NL" dirty="0" smtClean="0"/>
              <a:t>Voor Research ga ik het vandaag over 2 onderwerpen hebben,</a:t>
            </a:r>
          </a:p>
          <a:p>
            <a:r>
              <a:rPr lang="nl-NL" dirty="0" smtClean="0"/>
              <a:t>&lt;&lt;&lt; JOOMLA &amp; GRAV &gt;&gt;&gt;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492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I WANT TO BUILD WITH GRAV!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nl-NL" dirty="0" smtClean="0"/>
          </a:p>
          <a:p>
            <a:pPr lvl="2"/>
            <a:endParaRPr lang="nl-NL" dirty="0"/>
          </a:p>
          <a:p>
            <a:pPr lvl="2"/>
            <a:endParaRPr lang="nl-NL" dirty="0" smtClean="0"/>
          </a:p>
          <a:p>
            <a:pPr lvl="2"/>
            <a:endParaRPr lang="nl-NL" dirty="0"/>
          </a:p>
          <a:p>
            <a:pPr lvl="2"/>
            <a:r>
              <a:rPr lang="nl-NL" dirty="0" smtClean="0"/>
              <a:t>Ik ga hier kort laten zien hoe easy het is om met </a:t>
            </a:r>
            <a:r>
              <a:rPr lang="nl-NL" dirty="0" err="1" smtClean="0"/>
              <a:t>grav</a:t>
            </a:r>
            <a:r>
              <a:rPr lang="nl-NL" dirty="0" smtClean="0"/>
              <a:t> aan de slag te gaan..</a:t>
            </a:r>
          </a:p>
          <a:p>
            <a:pPr lvl="3"/>
            <a:r>
              <a:rPr lang="nl-NL" dirty="0" smtClean="0"/>
              <a:t>VOORBEELD IS VIA DE TERMINAL ! </a:t>
            </a:r>
          </a:p>
          <a:p>
            <a:pPr lvl="2"/>
            <a:endParaRPr lang="nl-NL" dirty="0"/>
          </a:p>
          <a:p>
            <a:pPr lvl="2"/>
            <a:r>
              <a:rPr lang="nl-NL" dirty="0" smtClean="0"/>
              <a:t>REQUIREMENTS:</a:t>
            </a:r>
          </a:p>
          <a:p>
            <a:pPr lvl="3"/>
            <a:r>
              <a:rPr lang="nl-NL" dirty="0" err="1" smtClean="0"/>
              <a:t>Php</a:t>
            </a:r>
            <a:r>
              <a:rPr lang="nl-NL" dirty="0" smtClean="0"/>
              <a:t> versie 5.5.9 +</a:t>
            </a:r>
          </a:p>
          <a:p>
            <a:pPr lvl="3"/>
            <a:r>
              <a:rPr lang="nl-NL" dirty="0" err="1" smtClean="0"/>
              <a:t>Php</a:t>
            </a:r>
            <a:r>
              <a:rPr lang="nl-NL" dirty="0" smtClean="0"/>
              <a:t> globaal</a:t>
            </a:r>
            <a:endParaRPr lang="nl-NL" dirty="0" smtClean="0"/>
          </a:p>
          <a:p>
            <a:pPr lvl="3"/>
            <a:r>
              <a:rPr lang="nl-NL" dirty="0" smtClean="0"/>
              <a:t>Composer globaal</a:t>
            </a:r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3338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nl-NL" dirty="0" smtClean="0"/>
              <a:t>SETUP = EASY AF </a:t>
            </a:r>
            <a:r>
              <a:rPr lang="nl-NL" dirty="0" smtClean="0">
                <a:sym typeface="Wingdings"/>
              </a:rPr>
              <a:t>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31147"/>
            <a:ext cx="10515600" cy="2740294"/>
          </a:xfrm>
          <a:solidFill>
            <a:srgbClr val="FFFF00"/>
          </a:solidFill>
        </p:spPr>
      </p:pic>
    </p:spTree>
    <p:extLst>
      <p:ext uri="{BB962C8B-B14F-4D97-AF65-F5344CB8AC3E}">
        <p14:creationId xmlns:p14="http://schemas.microsoft.com/office/powerpoint/2010/main" val="141668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STEP 1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dirty="0"/>
          </a:p>
          <a:p>
            <a:endParaRPr lang="nl-NL" dirty="0" smtClean="0"/>
          </a:p>
          <a:p>
            <a:pPr lvl="1"/>
            <a:r>
              <a:rPr lang="nl-NL" dirty="0" smtClean="0"/>
              <a:t>composer </a:t>
            </a:r>
            <a:r>
              <a:rPr lang="nl-NL" dirty="0" err="1">
                <a:solidFill>
                  <a:srgbClr val="FF0000"/>
                </a:solidFill>
              </a:rPr>
              <a:t>create</a:t>
            </a:r>
            <a:r>
              <a:rPr lang="nl-NL" dirty="0">
                <a:solidFill>
                  <a:srgbClr val="FF0000"/>
                </a:solidFill>
              </a:rPr>
              <a:t>-project </a:t>
            </a:r>
            <a:r>
              <a:rPr lang="nl-NL" dirty="0" err="1">
                <a:solidFill>
                  <a:srgbClr val="92D050"/>
                </a:solidFill>
              </a:rPr>
              <a:t>getgrav</a:t>
            </a:r>
            <a:r>
              <a:rPr lang="nl-NL" dirty="0">
                <a:solidFill>
                  <a:srgbClr val="92D050"/>
                </a:solidFill>
              </a:rPr>
              <a:t>/</a:t>
            </a:r>
            <a:r>
              <a:rPr lang="nl-NL" dirty="0" err="1">
                <a:solidFill>
                  <a:srgbClr val="92D050"/>
                </a:solidFill>
              </a:rPr>
              <a:t>grav</a:t>
            </a:r>
            <a:r>
              <a:rPr lang="nl-NL" dirty="0"/>
              <a:t> </a:t>
            </a:r>
            <a:r>
              <a:rPr lang="nl-NL" dirty="0">
                <a:solidFill>
                  <a:srgbClr val="00B0F0"/>
                </a:solidFill>
              </a:rPr>
              <a:t>~/</a:t>
            </a:r>
            <a:r>
              <a:rPr lang="nl-NL" dirty="0" err="1" smtClean="0">
                <a:solidFill>
                  <a:srgbClr val="00B0F0"/>
                </a:solidFill>
              </a:rPr>
              <a:t>webroot</a:t>
            </a:r>
            <a:r>
              <a:rPr lang="nl-NL" dirty="0" smtClean="0">
                <a:solidFill>
                  <a:srgbClr val="00B0F0"/>
                </a:solidFill>
              </a:rPr>
              <a:t>/</a:t>
            </a:r>
            <a:r>
              <a:rPr lang="nl-NL" dirty="0" err="1" smtClean="0">
                <a:solidFill>
                  <a:srgbClr val="00B0F0"/>
                </a:solidFill>
              </a:rPr>
              <a:t>grav</a:t>
            </a:r>
            <a:endParaRPr lang="nl-NL" dirty="0" smtClean="0">
              <a:solidFill>
                <a:srgbClr val="00B0F0"/>
              </a:solidFill>
            </a:endParaRPr>
          </a:p>
          <a:p>
            <a:pPr lvl="2"/>
            <a:r>
              <a:rPr lang="nl-NL" dirty="0" smtClean="0">
                <a:solidFill>
                  <a:srgbClr val="FF0000"/>
                </a:solidFill>
              </a:rPr>
              <a:t>Nieuw project</a:t>
            </a:r>
            <a:r>
              <a:rPr lang="nl-NL" dirty="0" smtClean="0"/>
              <a:t>, </a:t>
            </a:r>
            <a:r>
              <a:rPr lang="nl-NL" dirty="0" err="1" smtClean="0">
                <a:solidFill>
                  <a:srgbClr val="92D050"/>
                </a:solidFill>
              </a:rPr>
              <a:t>grav</a:t>
            </a:r>
            <a:r>
              <a:rPr lang="nl-NL" dirty="0" smtClean="0"/>
              <a:t>, </a:t>
            </a:r>
            <a:r>
              <a:rPr lang="nl-NL" dirty="0" smtClean="0">
                <a:solidFill>
                  <a:srgbClr val="00B0F0"/>
                </a:solidFill>
              </a:rPr>
              <a:t>locatie op pc/server</a:t>
            </a:r>
            <a:endParaRPr lang="nl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4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STEP 2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 smtClean="0"/>
          </a:p>
          <a:p>
            <a:endParaRPr lang="nl-NL" dirty="0"/>
          </a:p>
          <a:p>
            <a:pPr lvl="1"/>
            <a:r>
              <a:rPr lang="nl-NL" dirty="0" smtClean="0"/>
              <a:t>Ga hierna naar: </a:t>
            </a:r>
          </a:p>
          <a:p>
            <a:pPr lvl="2"/>
            <a:r>
              <a:rPr lang="nl-NL" dirty="0" smtClean="0">
                <a:solidFill>
                  <a:srgbClr val="FF0000"/>
                </a:solidFill>
              </a:rPr>
              <a:t>cd</a:t>
            </a:r>
            <a:r>
              <a:rPr lang="nl-NL" dirty="0" smtClean="0"/>
              <a:t> </a:t>
            </a:r>
            <a:r>
              <a:rPr lang="nl-NL" dirty="0">
                <a:solidFill>
                  <a:srgbClr val="00B0F0"/>
                </a:solidFill>
              </a:rPr>
              <a:t>~/</a:t>
            </a:r>
            <a:r>
              <a:rPr lang="nl-NL" dirty="0" err="1" smtClean="0">
                <a:solidFill>
                  <a:srgbClr val="00B0F0"/>
                </a:solidFill>
              </a:rPr>
              <a:t>webroot</a:t>
            </a:r>
            <a:r>
              <a:rPr lang="nl-NL" dirty="0">
                <a:solidFill>
                  <a:srgbClr val="00B0F0"/>
                </a:solidFill>
              </a:rPr>
              <a:t>	</a:t>
            </a:r>
            <a:endParaRPr lang="nl-NL" dirty="0">
              <a:solidFill>
                <a:srgbClr val="00B0F0"/>
              </a:solidFill>
            </a:endParaRPr>
          </a:p>
          <a:p>
            <a:pPr lvl="2"/>
            <a:endParaRPr lang="nl-NL" dirty="0" smtClean="0"/>
          </a:p>
          <a:p>
            <a:pPr lvl="1"/>
            <a:r>
              <a:rPr lang="nl-NL" dirty="0" smtClean="0"/>
              <a:t>En voer uit, </a:t>
            </a:r>
            <a:r>
              <a:rPr lang="nl-NL" dirty="0" err="1" smtClean="0"/>
              <a:t>just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sure</a:t>
            </a:r>
            <a:r>
              <a:rPr lang="nl-NL" dirty="0" smtClean="0"/>
              <a:t>:</a:t>
            </a:r>
          </a:p>
          <a:p>
            <a:pPr lvl="2"/>
            <a:r>
              <a:rPr lang="nl-NL" dirty="0">
                <a:solidFill>
                  <a:srgbClr val="FF0000"/>
                </a:solidFill>
              </a:rPr>
              <a:t>bin/</a:t>
            </a:r>
            <a:r>
              <a:rPr lang="nl-NL" dirty="0" err="1">
                <a:solidFill>
                  <a:srgbClr val="FF0000"/>
                </a:solidFill>
              </a:rPr>
              <a:t>grav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install</a:t>
            </a:r>
            <a:endParaRPr lang="nl-NL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96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STEP 3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 smtClean="0"/>
          </a:p>
          <a:p>
            <a:endParaRPr lang="nl-NL" dirty="0"/>
          </a:p>
          <a:p>
            <a:pPr lvl="1"/>
            <a:r>
              <a:rPr lang="nl-NL" dirty="0" smtClean="0"/>
              <a:t>Om te testen dat de installatie geslaagd is: met de ingebouwde </a:t>
            </a:r>
            <a:r>
              <a:rPr lang="nl-NL" dirty="0" err="1" smtClean="0"/>
              <a:t>php</a:t>
            </a:r>
            <a:r>
              <a:rPr lang="nl-NL" dirty="0" smtClean="0"/>
              <a:t>-server bij </a:t>
            </a:r>
            <a:r>
              <a:rPr lang="nl-NL" dirty="0" err="1" smtClean="0"/>
              <a:t>php</a:t>
            </a:r>
            <a:r>
              <a:rPr lang="nl-NL" dirty="0" smtClean="0"/>
              <a:t> 5.5+</a:t>
            </a:r>
          </a:p>
          <a:p>
            <a:endParaRPr lang="nl-NL" dirty="0"/>
          </a:p>
          <a:p>
            <a:pPr lvl="1"/>
            <a:r>
              <a:rPr lang="nl-NL" dirty="0" smtClean="0"/>
              <a:t>Voer uit:</a:t>
            </a:r>
          </a:p>
          <a:p>
            <a:pPr lvl="2"/>
            <a:r>
              <a:rPr lang="nl-NL" dirty="0" err="1" smtClean="0">
                <a:solidFill>
                  <a:srgbClr val="FF0000"/>
                </a:solidFill>
              </a:rPr>
              <a:t>php</a:t>
            </a:r>
            <a:r>
              <a:rPr lang="nl-NL" dirty="0" smtClean="0">
                <a:solidFill>
                  <a:srgbClr val="FF0000"/>
                </a:solidFill>
              </a:rPr>
              <a:t> </a:t>
            </a:r>
            <a:r>
              <a:rPr lang="nl-NL" dirty="0">
                <a:solidFill>
                  <a:srgbClr val="FF0000"/>
                </a:solidFill>
              </a:rPr>
              <a:t>-S localhost:8000 system/</a:t>
            </a:r>
            <a:r>
              <a:rPr lang="nl-NL" dirty="0" err="1">
                <a:solidFill>
                  <a:srgbClr val="FF0000"/>
                </a:solidFill>
              </a:rPr>
              <a:t>router.php</a:t>
            </a:r>
            <a:endParaRPr lang="nl-N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56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STEP 4 : SUCCES?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5085" y="1846890"/>
            <a:ext cx="48618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77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STEP: ? WHAT NOW?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nl-NL" dirty="0" smtClean="0"/>
          </a:p>
          <a:p>
            <a:pPr lvl="1"/>
            <a:endParaRPr lang="nl-NL" dirty="0"/>
          </a:p>
          <a:p>
            <a:pPr lvl="1"/>
            <a:endParaRPr lang="nl-NL" dirty="0" smtClean="0"/>
          </a:p>
          <a:p>
            <a:pPr lvl="1"/>
            <a:r>
              <a:rPr lang="nl-NL" dirty="0" err="1" smtClean="0"/>
              <a:t>Let’s</a:t>
            </a:r>
            <a:r>
              <a:rPr lang="nl-NL" dirty="0" smtClean="0"/>
              <a:t> </a:t>
            </a:r>
            <a:r>
              <a:rPr lang="nl-NL" dirty="0" err="1" smtClean="0"/>
              <a:t>add</a:t>
            </a:r>
            <a:r>
              <a:rPr lang="nl-NL" dirty="0" smtClean="0"/>
              <a:t> a </a:t>
            </a:r>
            <a:r>
              <a:rPr lang="nl-NL" dirty="0" err="1" smtClean="0"/>
              <a:t>couple</a:t>
            </a:r>
            <a:r>
              <a:rPr lang="nl-NL" dirty="0" smtClean="0"/>
              <a:t> </a:t>
            </a:r>
            <a:r>
              <a:rPr lang="nl-NL" dirty="0" err="1" smtClean="0"/>
              <a:t>plugins</a:t>
            </a:r>
            <a:r>
              <a:rPr lang="nl-NL" dirty="0" smtClean="0"/>
              <a:t> </a:t>
            </a:r>
            <a:r>
              <a:rPr lang="nl-NL" dirty="0" smtClean="0">
                <a:sym typeface="Wingdings"/>
              </a:rPr>
              <a:t></a:t>
            </a:r>
          </a:p>
          <a:p>
            <a:pPr lvl="1"/>
            <a:endParaRPr lang="nl-NL" dirty="0" smtClean="0"/>
          </a:p>
          <a:p>
            <a:pPr lvl="1"/>
            <a:r>
              <a:rPr lang="nl-NL" dirty="0">
                <a:hlinkClick r:id="rId2"/>
              </a:rPr>
              <a:t>https://</a:t>
            </a:r>
            <a:r>
              <a:rPr lang="nl-NL" dirty="0" smtClean="0">
                <a:hlinkClick r:id="rId2"/>
              </a:rPr>
              <a:t>getgrav.org/downloads/plugins</a:t>
            </a:r>
            <a:r>
              <a:rPr lang="nl-NL" dirty="0" smtClean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9383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PLUGINS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(</a:t>
            </a:r>
            <a:r>
              <a:rPr lang="nl-NL" dirty="0">
                <a:solidFill>
                  <a:srgbClr val="FF0000"/>
                </a:solidFill>
              </a:rPr>
              <a:t>bin/</a:t>
            </a:r>
            <a:r>
              <a:rPr lang="nl-NL" dirty="0" err="1">
                <a:solidFill>
                  <a:srgbClr val="FF0000"/>
                </a:solidFill>
              </a:rPr>
              <a:t>gpm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selfupgrade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mr-IN" dirty="0" smtClean="0">
                <a:solidFill>
                  <a:srgbClr val="FF0000"/>
                </a:solidFill>
              </a:rPr>
              <a:t>–</a:t>
            </a:r>
            <a:r>
              <a:rPr lang="nl-NL" dirty="0" smtClean="0">
                <a:solidFill>
                  <a:srgbClr val="FF0000"/>
                </a:solidFill>
              </a:rPr>
              <a:t>f</a:t>
            </a:r>
            <a:r>
              <a:rPr lang="nl-NL" dirty="0" smtClean="0"/>
              <a:t>) </a:t>
            </a:r>
            <a:r>
              <a:rPr lang="nl-NL" dirty="0" err="1" smtClean="0"/>
              <a:t>to</a:t>
            </a:r>
            <a:r>
              <a:rPr lang="nl-NL" dirty="0" smtClean="0"/>
              <a:t> make life </a:t>
            </a:r>
            <a:r>
              <a:rPr lang="nl-NL" dirty="0" err="1" smtClean="0"/>
              <a:t>easier</a:t>
            </a:r>
            <a:r>
              <a:rPr lang="nl-NL" dirty="0" smtClean="0"/>
              <a:t> </a:t>
            </a:r>
            <a:r>
              <a:rPr lang="nl-NL" dirty="0" smtClean="0">
                <a:sym typeface="Wingdings"/>
              </a:rPr>
              <a:t></a:t>
            </a:r>
            <a:endParaRPr lang="nl-NL" dirty="0" smtClean="0"/>
          </a:p>
          <a:p>
            <a:r>
              <a:rPr lang="nl-NL" dirty="0" smtClean="0"/>
              <a:t>My </a:t>
            </a:r>
            <a:r>
              <a:rPr lang="nl-NL" dirty="0" err="1" smtClean="0"/>
              <a:t>preferred</a:t>
            </a:r>
            <a:r>
              <a:rPr lang="nl-NL" dirty="0" smtClean="0"/>
              <a:t> ‘must have’ </a:t>
            </a:r>
            <a:r>
              <a:rPr lang="nl-NL" dirty="0" err="1" smtClean="0"/>
              <a:t>plugins</a:t>
            </a:r>
            <a:r>
              <a:rPr lang="nl-NL" dirty="0" smtClean="0"/>
              <a:t>:</a:t>
            </a:r>
          </a:p>
          <a:p>
            <a:pPr lvl="1"/>
            <a:endParaRPr lang="nl-NL" dirty="0" smtClean="0"/>
          </a:p>
          <a:p>
            <a:pPr lvl="1"/>
            <a:r>
              <a:rPr lang="nl-NL" dirty="0" err="1" smtClean="0"/>
              <a:t>Admin</a:t>
            </a:r>
            <a:r>
              <a:rPr lang="nl-NL" dirty="0" smtClean="0"/>
              <a:t> panel</a:t>
            </a:r>
          </a:p>
          <a:p>
            <a:pPr lvl="2"/>
            <a:r>
              <a:rPr lang="nl-NL" dirty="0" smtClean="0">
                <a:solidFill>
                  <a:srgbClr val="FF0000"/>
                </a:solidFill>
              </a:rPr>
              <a:t>bin/</a:t>
            </a:r>
            <a:r>
              <a:rPr lang="nl-NL" dirty="0" err="1" smtClean="0">
                <a:solidFill>
                  <a:srgbClr val="FF0000"/>
                </a:solidFill>
              </a:rPr>
              <a:t>gpm</a:t>
            </a:r>
            <a:r>
              <a:rPr lang="nl-NL" dirty="0" smtClean="0">
                <a:solidFill>
                  <a:srgbClr val="FF0000"/>
                </a:solidFill>
              </a:rPr>
              <a:t> </a:t>
            </a:r>
            <a:r>
              <a:rPr lang="nl-NL" dirty="0" err="1" smtClean="0">
                <a:solidFill>
                  <a:srgbClr val="FF0000"/>
                </a:solidFill>
              </a:rPr>
              <a:t>install</a:t>
            </a:r>
            <a:r>
              <a:rPr lang="nl-NL" dirty="0" smtClean="0">
                <a:solidFill>
                  <a:srgbClr val="FF0000"/>
                </a:solidFill>
              </a:rPr>
              <a:t> </a:t>
            </a:r>
            <a:r>
              <a:rPr lang="nl-NL" dirty="0" err="1" smtClean="0">
                <a:solidFill>
                  <a:srgbClr val="00B0F0"/>
                </a:solidFill>
              </a:rPr>
              <a:t>admin</a:t>
            </a:r>
            <a:endParaRPr lang="nl-NL" dirty="0" smtClean="0">
              <a:solidFill>
                <a:srgbClr val="00B0F0"/>
              </a:solidFill>
            </a:endParaRPr>
          </a:p>
          <a:p>
            <a:pPr lvl="2"/>
            <a:endParaRPr lang="nl-NL" dirty="0" smtClean="0">
              <a:solidFill>
                <a:srgbClr val="00B0F0"/>
              </a:solidFill>
            </a:endParaRPr>
          </a:p>
          <a:p>
            <a:pPr lvl="1"/>
            <a:r>
              <a:rPr lang="nl-NL" dirty="0" smtClean="0"/>
              <a:t>Auto </a:t>
            </a:r>
            <a:r>
              <a:rPr lang="nl-NL" dirty="0" err="1" smtClean="0"/>
              <a:t>seo</a:t>
            </a:r>
            <a:endParaRPr lang="nl-NL" dirty="0" smtClean="0"/>
          </a:p>
          <a:p>
            <a:pPr lvl="2"/>
            <a:r>
              <a:rPr lang="nl-NL" dirty="0">
                <a:solidFill>
                  <a:srgbClr val="FF0000"/>
                </a:solidFill>
              </a:rPr>
              <a:t>b</a:t>
            </a:r>
            <a:r>
              <a:rPr lang="nl-NL" dirty="0" smtClean="0">
                <a:solidFill>
                  <a:srgbClr val="FF0000"/>
                </a:solidFill>
              </a:rPr>
              <a:t>in/</a:t>
            </a:r>
            <a:r>
              <a:rPr lang="nl-NL" dirty="0" err="1" smtClean="0">
                <a:solidFill>
                  <a:srgbClr val="FF0000"/>
                </a:solidFill>
              </a:rPr>
              <a:t>gpm</a:t>
            </a:r>
            <a:r>
              <a:rPr lang="nl-NL" dirty="0" smtClean="0">
                <a:solidFill>
                  <a:srgbClr val="FF0000"/>
                </a:solidFill>
              </a:rPr>
              <a:t> </a:t>
            </a:r>
            <a:r>
              <a:rPr lang="nl-NL" dirty="0" err="1" smtClean="0">
                <a:solidFill>
                  <a:srgbClr val="FF0000"/>
                </a:solidFill>
              </a:rPr>
              <a:t>install</a:t>
            </a:r>
            <a:r>
              <a:rPr lang="nl-NL" dirty="0" smtClean="0"/>
              <a:t> </a:t>
            </a:r>
            <a:r>
              <a:rPr lang="nl-NL" dirty="0" err="1" smtClean="0">
                <a:solidFill>
                  <a:srgbClr val="00B0F0"/>
                </a:solidFill>
              </a:rPr>
              <a:t>autoseo</a:t>
            </a:r>
            <a:endParaRPr lang="nl-NL" dirty="0" smtClean="0">
              <a:solidFill>
                <a:srgbClr val="00B0F0"/>
              </a:solidFill>
            </a:endParaRPr>
          </a:p>
          <a:p>
            <a:pPr lvl="2"/>
            <a:endParaRPr lang="nl-NL" dirty="0" smtClean="0">
              <a:solidFill>
                <a:srgbClr val="00B0F0"/>
              </a:solidFill>
            </a:endParaRPr>
          </a:p>
          <a:p>
            <a:pPr lvl="1"/>
            <a:r>
              <a:rPr lang="nl-NL" dirty="0" smtClean="0"/>
              <a:t>Sitemap</a:t>
            </a:r>
          </a:p>
          <a:p>
            <a:pPr lvl="2"/>
            <a:r>
              <a:rPr lang="nl-NL" dirty="0">
                <a:solidFill>
                  <a:srgbClr val="FF0000"/>
                </a:solidFill>
              </a:rPr>
              <a:t>b</a:t>
            </a:r>
            <a:r>
              <a:rPr lang="nl-NL" dirty="0" smtClean="0">
                <a:solidFill>
                  <a:srgbClr val="FF0000"/>
                </a:solidFill>
              </a:rPr>
              <a:t>in/</a:t>
            </a:r>
            <a:r>
              <a:rPr lang="nl-NL" dirty="0" err="1" smtClean="0">
                <a:solidFill>
                  <a:srgbClr val="FF0000"/>
                </a:solidFill>
              </a:rPr>
              <a:t>gpm</a:t>
            </a:r>
            <a:r>
              <a:rPr lang="nl-NL" dirty="0" smtClean="0">
                <a:solidFill>
                  <a:srgbClr val="FF0000"/>
                </a:solidFill>
              </a:rPr>
              <a:t> </a:t>
            </a:r>
            <a:r>
              <a:rPr lang="nl-NL" dirty="0" err="1" smtClean="0">
                <a:solidFill>
                  <a:srgbClr val="FF0000"/>
                </a:solidFill>
              </a:rPr>
              <a:t>install</a:t>
            </a:r>
            <a:r>
              <a:rPr lang="nl-NL" dirty="0" smtClean="0">
                <a:solidFill>
                  <a:srgbClr val="FF0000"/>
                </a:solidFill>
              </a:rPr>
              <a:t> </a:t>
            </a:r>
            <a:r>
              <a:rPr lang="nl-NL" dirty="0" smtClean="0">
                <a:solidFill>
                  <a:srgbClr val="00B0F0"/>
                </a:solidFill>
              </a:rPr>
              <a:t>sitemap</a:t>
            </a:r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1781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MEER PLUGINS?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nl-NL" dirty="0" smtClean="0"/>
          </a:p>
          <a:p>
            <a:pPr lvl="1"/>
            <a:endParaRPr lang="nl-NL" dirty="0"/>
          </a:p>
          <a:p>
            <a:pPr lvl="1"/>
            <a:r>
              <a:rPr lang="nl-NL" dirty="0">
                <a:solidFill>
                  <a:srgbClr val="FF0000"/>
                </a:solidFill>
              </a:rPr>
              <a:t>bin/</a:t>
            </a:r>
            <a:r>
              <a:rPr lang="nl-NL" dirty="0" err="1">
                <a:solidFill>
                  <a:srgbClr val="FF0000"/>
                </a:solidFill>
              </a:rPr>
              <a:t>gpm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smtClean="0">
                <a:solidFill>
                  <a:srgbClr val="FF0000"/>
                </a:solidFill>
              </a:rPr>
              <a:t>index </a:t>
            </a:r>
          </a:p>
          <a:p>
            <a:pPr lvl="2"/>
            <a:r>
              <a:rPr lang="nl-NL" dirty="0" smtClean="0"/>
              <a:t>Toont alle beschikbare </a:t>
            </a:r>
            <a:r>
              <a:rPr lang="nl-NL" dirty="0" err="1" smtClean="0"/>
              <a:t>plugins</a:t>
            </a:r>
            <a:r>
              <a:rPr lang="nl-NL" dirty="0" smtClean="0"/>
              <a:t>/</a:t>
            </a:r>
            <a:r>
              <a:rPr lang="nl-NL" dirty="0" err="1" smtClean="0"/>
              <a:t>themes</a:t>
            </a:r>
            <a:r>
              <a:rPr lang="nl-NL" dirty="0" smtClean="0"/>
              <a:t> die </a:t>
            </a:r>
            <a:r>
              <a:rPr lang="nl-NL" dirty="0" err="1" smtClean="0"/>
              <a:t>geinstalleerd</a:t>
            </a:r>
            <a:r>
              <a:rPr lang="nl-NL" dirty="0" smtClean="0"/>
              <a:t> kunnen worden</a:t>
            </a:r>
          </a:p>
          <a:p>
            <a:pPr lvl="1"/>
            <a:endParaRPr lang="nl-NL" dirty="0"/>
          </a:p>
          <a:p>
            <a:pPr lvl="1"/>
            <a:r>
              <a:rPr lang="nl-NL" dirty="0" smtClean="0">
                <a:solidFill>
                  <a:srgbClr val="FF0000"/>
                </a:solidFill>
              </a:rPr>
              <a:t>bin/</a:t>
            </a:r>
            <a:r>
              <a:rPr lang="nl-NL" dirty="0" err="1" smtClean="0">
                <a:solidFill>
                  <a:srgbClr val="FF0000"/>
                </a:solidFill>
              </a:rPr>
              <a:t>gpm</a:t>
            </a:r>
            <a:r>
              <a:rPr lang="nl-NL" dirty="0" smtClean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install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smtClean="0">
                <a:solidFill>
                  <a:srgbClr val="00B0F0"/>
                </a:solidFill>
              </a:rPr>
              <a:t>pluginname</a:t>
            </a:r>
          </a:p>
          <a:p>
            <a:pPr lvl="2"/>
            <a:r>
              <a:rPr lang="nl-NL" dirty="0" smtClean="0"/>
              <a:t>Algemene syntax om een </a:t>
            </a:r>
            <a:r>
              <a:rPr lang="nl-NL" dirty="0" err="1" smtClean="0"/>
              <a:t>plugin</a:t>
            </a:r>
            <a:r>
              <a:rPr lang="nl-NL" dirty="0" smtClean="0"/>
              <a:t> te installeren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8729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DASHBOARD = /</a:t>
            </a:r>
            <a:r>
              <a:rPr lang="nl-NL" dirty="0" err="1" smtClean="0"/>
              <a:t>admin</a:t>
            </a:r>
            <a:r>
              <a:rPr lang="nl-NL" dirty="0" smtClean="0"/>
              <a:t> in </a:t>
            </a:r>
            <a:r>
              <a:rPr lang="nl-NL" dirty="0" err="1" smtClean="0"/>
              <a:t>url</a:t>
            </a:r>
            <a:endParaRPr lang="nl-NL" dirty="0"/>
          </a:p>
        </p:txBody>
      </p:sp>
      <p:pic>
        <p:nvPicPr>
          <p:cNvPr id="6" name="Tijdelijke aanduiding voor inhou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836" y="1690688"/>
            <a:ext cx="74683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314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330" y="151066"/>
            <a:ext cx="7708753" cy="6404553"/>
          </a:xfrm>
        </p:spPr>
      </p:pic>
    </p:spTree>
    <p:extLst>
      <p:ext uri="{BB962C8B-B14F-4D97-AF65-F5344CB8AC3E}">
        <p14:creationId xmlns:p14="http://schemas.microsoft.com/office/powerpoint/2010/main" val="25676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/>
            </a:r>
            <a:br>
              <a:rPr lang="nl-NL" dirty="0"/>
            </a:br>
            <a:r>
              <a:rPr lang="nl-NL" dirty="0" smtClean="0"/>
              <a:t>Pages =&gt; </a:t>
            </a:r>
            <a:r>
              <a:rPr lang="nl-NL" dirty="0" err="1" smtClean="0"/>
              <a:t>Let’s</a:t>
            </a:r>
            <a:r>
              <a:rPr lang="nl-NL" dirty="0" smtClean="0"/>
              <a:t> </a:t>
            </a:r>
            <a:r>
              <a:rPr lang="nl-NL" dirty="0" err="1" smtClean="0"/>
              <a:t>create</a:t>
            </a:r>
            <a:r>
              <a:rPr lang="nl-NL" dirty="0" smtClean="0"/>
              <a:t> a new page! </a:t>
            </a:r>
            <a:r>
              <a:rPr lang="nl-NL" dirty="0" smtClean="0">
                <a:sym typeface="Wingdings"/>
              </a:rPr>
              <a:t></a:t>
            </a:r>
            <a:r>
              <a:rPr lang="nl-NL" dirty="0">
                <a:sym typeface="Wingdings"/>
              </a:rPr>
              <a:t/>
            </a:r>
            <a:br>
              <a:rPr lang="nl-NL" dirty="0">
                <a:sym typeface="Wingdings"/>
              </a:rPr>
            </a:br>
            <a:endParaRPr lang="nl-NL" dirty="0"/>
          </a:p>
        </p:txBody>
      </p:sp>
      <p:pic>
        <p:nvPicPr>
          <p:cNvPr id="6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141" y="1825625"/>
            <a:ext cx="7441718" cy="4351338"/>
          </a:xfrm>
        </p:spPr>
      </p:pic>
    </p:spTree>
    <p:extLst>
      <p:ext uri="{BB962C8B-B14F-4D97-AF65-F5344CB8AC3E}">
        <p14:creationId xmlns:p14="http://schemas.microsoft.com/office/powerpoint/2010/main" val="13498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01995" y="2768084"/>
            <a:ext cx="10515600" cy="1325563"/>
          </a:xfrm>
        </p:spPr>
        <p:txBody>
          <a:bodyPr/>
          <a:lstStyle/>
          <a:p>
            <a:r>
              <a:rPr lang="nl-NL" smtClean="0"/>
              <a:t>THE WAY TO DO IT WITHOUT CODING KNOWLEDGE..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025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Voeg een pagina toe..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476" y="1690688"/>
            <a:ext cx="8562074" cy="479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2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Stuff om in te vullen..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629" y="1825625"/>
            <a:ext cx="5908741" cy="4351338"/>
          </a:xfrm>
        </p:spPr>
      </p:pic>
    </p:spTree>
    <p:extLst>
      <p:ext uri="{BB962C8B-B14F-4D97-AF65-F5344CB8AC3E}">
        <p14:creationId xmlns:p14="http://schemas.microsoft.com/office/powerpoint/2010/main" val="75961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Eens ingevuld..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067" y="1825625"/>
            <a:ext cx="7045865" cy="4351338"/>
          </a:xfrm>
        </p:spPr>
      </p:pic>
    </p:spTree>
    <p:extLst>
      <p:ext uri="{BB962C8B-B14F-4D97-AF65-F5344CB8AC3E}">
        <p14:creationId xmlns:p14="http://schemas.microsoft.com/office/powerpoint/2010/main" val="4608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Click save &amp; get dat </a:t>
            </a:r>
            <a:r>
              <a:rPr lang="nl-NL" dirty="0" err="1" smtClean="0"/>
              <a:t>purple</a:t>
            </a:r>
            <a:r>
              <a:rPr lang="nl-NL" dirty="0" smtClean="0"/>
              <a:t> </a:t>
            </a:r>
            <a:r>
              <a:rPr lang="nl-NL" dirty="0" err="1" smtClean="0"/>
              <a:t>message</a:t>
            </a:r>
            <a:r>
              <a:rPr lang="nl-NL" dirty="0" smtClean="0"/>
              <a:t> </a:t>
            </a:r>
            <a:r>
              <a:rPr lang="nl-NL" dirty="0" smtClean="0">
                <a:sym typeface="Wingdings"/>
              </a:rPr>
              <a:t>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69755"/>
            <a:ext cx="10515600" cy="2063077"/>
          </a:xfrm>
        </p:spPr>
      </p:pic>
    </p:spTree>
    <p:extLst>
      <p:ext uri="{BB962C8B-B14F-4D97-AF65-F5344CB8AC3E}">
        <p14:creationId xmlns:p14="http://schemas.microsoft.com/office/powerpoint/2010/main" val="140933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 txBox="1">
            <a:spLocks/>
          </p:cNvSpPr>
          <p:nvPr/>
        </p:nvSpPr>
        <p:spPr>
          <a:xfrm>
            <a:off x="838200" y="244910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 smtClean="0"/>
              <a:t>AND THE WAY TO DO IT IN CODE..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655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Go </a:t>
            </a:r>
            <a:r>
              <a:rPr lang="nl-NL" dirty="0" err="1" smtClean="0"/>
              <a:t>the</a:t>
            </a:r>
            <a:r>
              <a:rPr lang="nl-NL" dirty="0" smtClean="0"/>
              <a:t> project folder &amp; search </a:t>
            </a:r>
            <a:r>
              <a:rPr lang="nl-NL" dirty="0" err="1" smtClean="0"/>
              <a:t>for</a:t>
            </a:r>
            <a:r>
              <a:rPr lang="nl-NL" dirty="0" smtClean="0"/>
              <a:t> ’pages’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827" y="1825625"/>
            <a:ext cx="1476346" cy="4351338"/>
          </a:xfrm>
        </p:spPr>
      </p:pic>
    </p:spTree>
    <p:extLst>
      <p:ext uri="{BB962C8B-B14F-4D97-AF65-F5344CB8AC3E}">
        <p14:creationId xmlns:p14="http://schemas.microsoft.com/office/powerpoint/2010/main" val="91535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Create</a:t>
            </a:r>
            <a:r>
              <a:rPr lang="nl-NL" dirty="0" smtClean="0"/>
              <a:t> a new folder</a:t>
            </a:r>
            <a:r>
              <a:rPr lang="mr-IN" dirty="0" smtClean="0"/>
              <a:t>…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531" y="1825625"/>
            <a:ext cx="3256937" cy="4351338"/>
          </a:xfrm>
        </p:spPr>
      </p:pic>
    </p:spTree>
    <p:extLst>
      <p:ext uri="{BB962C8B-B14F-4D97-AF65-F5344CB8AC3E}">
        <p14:creationId xmlns:p14="http://schemas.microsoft.com/office/powerpoint/2010/main" val="1970844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SYNTAX = BELANGRIJK ! (Nummertje) NODIG</a:t>
            </a:r>
            <a:endParaRPr lang="nl-NL" dirty="0"/>
          </a:p>
        </p:txBody>
      </p:sp>
      <p:pic>
        <p:nvPicPr>
          <p:cNvPr id="6" name="Tijdelijke aanduiding voor inhou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850" y="3239294"/>
            <a:ext cx="36703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Begonnen met..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JOOMLA</a:t>
            </a:r>
          </a:p>
          <a:p>
            <a:endParaRPr lang="nl-NL" dirty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998" y="1690688"/>
            <a:ext cx="7111053" cy="444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3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Voeg toe.. </a:t>
            </a:r>
            <a:r>
              <a:rPr lang="nl-NL" dirty="0" err="1"/>
              <a:t>d</a:t>
            </a:r>
            <a:r>
              <a:rPr lang="nl-NL" dirty="0" err="1" smtClean="0"/>
              <a:t>efault.md</a:t>
            </a:r>
            <a:r>
              <a:rPr lang="nl-NL" dirty="0" smtClean="0"/>
              <a:t> in de folder</a:t>
            </a:r>
            <a:endParaRPr lang="nl-NL" dirty="0"/>
          </a:p>
        </p:txBody>
      </p:sp>
      <p:pic>
        <p:nvPicPr>
          <p:cNvPr id="6" name="Tijdelijke aanduiding voor inhoud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415" y="1825625"/>
            <a:ext cx="5185169" cy="4351338"/>
          </a:xfrm>
        </p:spPr>
      </p:pic>
    </p:spTree>
    <p:extLst>
      <p:ext uri="{BB962C8B-B14F-4D97-AF65-F5344CB8AC3E}">
        <p14:creationId xmlns:p14="http://schemas.microsoft.com/office/powerpoint/2010/main" val="62451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GRATZ </a:t>
            </a:r>
            <a:r>
              <a:rPr lang="nl-NL" dirty="0" smtClean="0">
                <a:sym typeface="Wingdings"/>
              </a:rPr>
              <a:t>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nl-NL" dirty="0" smtClean="0"/>
          </a:p>
          <a:p>
            <a:pPr lvl="1"/>
            <a:endParaRPr lang="nl-NL" dirty="0"/>
          </a:p>
          <a:p>
            <a:pPr lvl="1"/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just</a:t>
            </a:r>
            <a:r>
              <a:rPr lang="nl-NL" dirty="0" smtClean="0"/>
              <a:t> made a page in code </a:t>
            </a:r>
            <a:r>
              <a:rPr lang="nl-NL" dirty="0" smtClean="0">
                <a:sym typeface="Wingdings"/>
              </a:rPr>
              <a:t></a:t>
            </a:r>
            <a:r>
              <a:rPr lang="mr-IN" dirty="0" smtClean="0">
                <a:sym typeface="Wingdings"/>
              </a:rPr>
              <a:t>…</a:t>
            </a:r>
            <a:endParaRPr lang="nl-BE" dirty="0" smtClean="0">
              <a:sym typeface="Wingdings"/>
            </a:endParaRPr>
          </a:p>
          <a:p>
            <a:pPr lvl="1"/>
            <a:endParaRPr lang="nl-BE" dirty="0">
              <a:sym typeface="Wingdings"/>
            </a:endParaRPr>
          </a:p>
          <a:p>
            <a:pPr lvl="1"/>
            <a:r>
              <a:rPr lang="nl-BE" dirty="0" smtClean="0">
                <a:sym typeface="Wingdings"/>
              </a:rPr>
              <a:t>As I said, EASY AF.</a:t>
            </a:r>
          </a:p>
          <a:p>
            <a:pPr lvl="1"/>
            <a:endParaRPr lang="nl-BE" dirty="0">
              <a:sym typeface="Wingdings"/>
            </a:endParaRP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5305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BUT WHERE’S THE HEADER IMAGE?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106" y="1825625"/>
            <a:ext cx="7397788" cy="4351338"/>
          </a:xfrm>
        </p:spPr>
      </p:pic>
    </p:spTree>
    <p:extLst>
      <p:ext uri="{BB962C8B-B14F-4D97-AF65-F5344CB8AC3E}">
        <p14:creationId xmlns:p14="http://schemas.microsoft.com/office/powerpoint/2010/main" val="192222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Check </a:t>
            </a:r>
            <a:r>
              <a:rPr lang="nl-NL" dirty="0" err="1" smtClean="0"/>
              <a:t>that</a:t>
            </a:r>
            <a:r>
              <a:rPr lang="nl-NL" dirty="0" smtClean="0"/>
              <a:t> green line..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9855" y="1825625"/>
            <a:ext cx="7112289" cy="4351338"/>
          </a:xfrm>
        </p:spPr>
      </p:pic>
    </p:spTree>
    <p:extLst>
      <p:ext uri="{BB962C8B-B14F-4D97-AF65-F5344CB8AC3E}">
        <p14:creationId xmlns:p14="http://schemas.microsoft.com/office/powerpoint/2010/main" val="111539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AFTER ADDING..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717" y="1825625"/>
            <a:ext cx="7450566" cy="4351338"/>
          </a:xfrm>
        </p:spPr>
      </p:pic>
    </p:spTree>
    <p:extLst>
      <p:ext uri="{BB962C8B-B14F-4D97-AF65-F5344CB8AC3E}">
        <p14:creationId xmlns:p14="http://schemas.microsoft.com/office/powerpoint/2010/main" val="153894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WANNA LEARN MORE?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505" y="1456770"/>
            <a:ext cx="8408989" cy="492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30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15408"/>
            <a:ext cx="12192000" cy="817340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>
                <a:solidFill>
                  <a:schemeClr val="bg1"/>
                </a:solidFill>
              </a:rPr>
              <a:t>Feeling = </a:t>
            </a: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93632" y="968853"/>
            <a:ext cx="4804735" cy="48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Even </a:t>
            </a:r>
            <a:r>
              <a:rPr lang="nl-NL" dirty="0" err="1" smtClean="0"/>
              <a:t>into</a:t>
            </a:r>
            <a:r>
              <a:rPr lang="nl-NL" dirty="0" smtClean="0"/>
              <a:t> </a:t>
            </a:r>
            <a:r>
              <a:rPr lang="nl-NL" dirty="0" err="1" smtClean="0"/>
              <a:t>Joomla</a:t>
            </a:r>
            <a:r>
              <a:rPr lang="nl-NL" dirty="0" smtClean="0"/>
              <a:t>..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092" y="1690688"/>
            <a:ext cx="6997257" cy="4763481"/>
          </a:xfrm>
          <a:prstGeom prst="rect">
            <a:avLst/>
          </a:prstGeom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8452884" y="2615609"/>
            <a:ext cx="3223436" cy="1456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 err="1" smtClean="0"/>
              <a:t>Still</a:t>
            </a:r>
            <a:r>
              <a:rPr lang="nl-NL" dirty="0" smtClean="0"/>
              <a:t> BORING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424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817" y="2282825"/>
            <a:ext cx="7468327" cy="4351338"/>
          </a:xfrm>
        </p:spPr>
      </p:pic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VIA TEMPLATES</a:t>
            </a:r>
            <a:r>
              <a:rPr lang="mr-IN" dirty="0" smtClean="0"/>
              <a:t>…</a:t>
            </a:r>
            <a:r>
              <a:rPr lang="nl-BE" dirty="0" smtClean="0"/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16589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4667692" y="478465"/>
            <a:ext cx="2592572" cy="1456772"/>
          </a:xfrm>
        </p:spPr>
        <p:txBody>
          <a:bodyPr/>
          <a:lstStyle/>
          <a:p>
            <a:r>
              <a:rPr lang="nl-NL" dirty="0" smtClean="0"/>
              <a:t>EN TOEN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128" y="2279797"/>
            <a:ext cx="85217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41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9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WHAT IS GRAV?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noFill/>
          <a:ln>
            <a:noFill/>
          </a:ln>
        </p:spPr>
        <p:txBody>
          <a:bodyPr/>
          <a:lstStyle/>
          <a:p>
            <a:endParaRPr lang="nl-NL" dirty="0" smtClean="0"/>
          </a:p>
          <a:p>
            <a:endParaRPr lang="nl-NL" dirty="0"/>
          </a:p>
          <a:p>
            <a:r>
              <a:rPr lang="nl-NL" dirty="0" err="1" smtClean="0"/>
              <a:t>Fast</a:t>
            </a:r>
            <a:r>
              <a:rPr lang="nl-NL" dirty="0" smtClean="0"/>
              <a:t>, Simple, </a:t>
            </a:r>
            <a:r>
              <a:rPr lang="nl-NL" dirty="0" err="1" smtClean="0"/>
              <a:t>Flexible</a:t>
            </a:r>
            <a:r>
              <a:rPr lang="nl-NL" dirty="0" smtClean="0"/>
              <a:t>, file-</a:t>
            </a:r>
            <a:r>
              <a:rPr lang="nl-NL" dirty="0" err="1" smtClean="0"/>
              <a:t>based</a:t>
            </a:r>
            <a:r>
              <a:rPr lang="nl-NL" dirty="0" smtClean="0"/>
              <a:t> web-platform</a:t>
            </a:r>
          </a:p>
          <a:p>
            <a:pPr lvl="1"/>
            <a:endParaRPr lang="nl-NL" dirty="0"/>
          </a:p>
          <a:p>
            <a:pPr lvl="1"/>
            <a:r>
              <a:rPr lang="nl-NL" dirty="0" smtClean="0"/>
              <a:t>Is onafhankelijk van een database, omdat het </a:t>
            </a:r>
            <a:r>
              <a:rPr lang="nl-NL" b="1" dirty="0" smtClean="0"/>
              <a:t>file-</a:t>
            </a:r>
            <a:r>
              <a:rPr lang="nl-NL" b="1" dirty="0" err="1" smtClean="0"/>
              <a:t>based</a:t>
            </a:r>
            <a:r>
              <a:rPr lang="nl-NL" b="1" dirty="0" smtClean="0"/>
              <a:t> </a:t>
            </a:r>
            <a:r>
              <a:rPr lang="nl-NL" dirty="0" smtClean="0"/>
              <a:t>is </a:t>
            </a:r>
            <a:r>
              <a:rPr lang="nl-NL" dirty="0" smtClean="0">
                <a:sym typeface="Wingdings"/>
              </a:rPr>
              <a:t></a:t>
            </a:r>
          </a:p>
          <a:p>
            <a:pPr lvl="1"/>
            <a:r>
              <a:rPr lang="nl-NL" dirty="0" smtClean="0">
                <a:sym typeface="Wingdings"/>
              </a:rPr>
              <a:t>Maakt gebruik van : </a:t>
            </a:r>
            <a:r>
              <a:rPr lang="nl-NL" b="1" dirty="0" smtClean="0">
                <a:sym typeface="Wingdings"/>
              </a:rPr>
              <a:t>TWIG, YAML, MARKDOWN</a:t>
            </a:r>
          </a:p>
          <a:p>
            <a:pPr lvl="1"/>
            <a:r>
              <a:rPr lang="nl-NL" dirty="0" smtClean="0">
                <a:sym typeface="Wingdings"/>
              </a:rPr>
              <a:t>Focus ligt op </a:t>
            </a:r>
            <a:r>
              <a:rPr lang="nl-NL" b="1" dirty="0" smtClean="0">
                <a:sym typeface="Wingdings"/>
              </a:rPr>
              <a:t>CONTENT</a:t>
            </a:r>
            <a:endParaRPr lang="nl-NL" b="1" dirty="0" smtClean="0"/>
          </a:p>
        </p:txBody>
      </p:sp>
    </p:spTree>
    <p:extLst>
      <p:ext uri="{BB962C8B-B14F-4D97-AF65-F5344CB8AC3E}">
        <p14:creationId xmlns:p14="http://schemas.microsoft.com/office/powerpoint/2010/main" val="41133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516</TotalTime>
  <Words>359</Words>
  <Application>Microsoft Macintosh PowerPoint</Application>
  <PresentationFormat>Breedbeeld</PresentationFormat>
  <Paragraphs>104</Paragraphs>
  <Slides>35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35</vt:i4>
      </vt:variant>
    </vt:vector>
  </HeadingPairs>
  <TitlesOfParts>
    <vt:vector size="41" baseType="lpstr">
      <vt:lpstr>Calibri</vt:lpstr>
      <vt:lpstr>Calibri Light</vt:lpstr>
      <vt:lpstr>Mangal</vt:lpstr>
      <vt:lpstr>Wingdings</vt:lpstr>
      <vt:lpstr>Arial</vt:lpstr>
      <vt:lpstr>Office Theme</vt:lpstr>
      <vt:lpstr>Hi, </vt:lpstr>
      <vt:lpstr>PowerPoint-presentatie</vt:lpstr>
      <vt:lpstr>Begonnen met..</vt:lpstr>
      <vt:lpstr>Feeling = </vt:lpstr>
      <vt:lpstr>Even into Joomla..</vt:lpstr>
      <vt:lpstr>VIA TEMPLATES….</vt:lpstr>
      <vt:lpstr>EN TOEN</vt:lpstr>
      <vt:lpstr>PowerPoint-presentatie</vt:lpstr>
      <vt:lpstr>WHAT IS GRAV?</vt:lpstr>
      <vt:lpstr>I WANT TO BUILD WITH GRAV!</vt:lpstr>
      <vt:lpstr>SETUP = EASY AF </vt:lpstr>
      <vt:lpstr>STEP 1</vt:lpstr>
      <vt:lpstr>STEP 2</vt:lpstr>
      <vt:lpstr>STEP 3</vt:lpstr>
      <vt:lpstr>STEP 4 : SUCCES?</vt:lpstr>
      <vt:lpstr>STEP: ? WHAT NOW? </vt:lpstr>
      <vt:lpstr>PLUGINS </vt:lpstr>
      <vt:lpstr>MEER PLUGINS?</vt:lpstr>
      <vt:lpstr>THE DASHBOARD = /admin in url</vt:lpstr>
      <vt:lpstr> Pages =&gt; Let’s create a new page!  </vt:lpstr>
      <vt:lpstr>THE WAY TO DO IT WITHOUT CODING KNOWLEDGE..</vt:lpstr>
      <vt:lpstr>Voeg een pagina toe..</vt:lpstr>
      <vt:lpstr>Stuff om in te vullen..</vt:lpstr>
      <vt:lpstr>Eens ingevuld..</vt:lpstr>
      <vt:lpstr>Click save &amp; get dat purple message </vt:lpstr>
      <vt:lpstr>PowerPoint-presentatie</vt:lpstr>
      <vt:lpstr>Go the project folder &amp; search for ’pages’</vt:lpstr>
      <vt:lpstr>Create a new folder…</vt:lpstr>
      <vt:lpstr>SYNTAX = BELANGRIJK ! (Nummertje) NODIG</vt:lpstr>
      <vt:lpstr>Voeg toe.. default.md in de folder</vt:lpstr>
      <vt:lpstr>GRATZ </vt:lpstr>
      <vt:lpstr>BUT WHERE’S THE HEADER IMAGE?</vt:lpstr>
      <vt:lpstr>Check that green line..</vt:lpstr>
      <vt:lpstr>AFTER ADDING..</vt:lpstr>
      <vt:lpstr>WANNA LEARN MORE?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Microsoft Office-gebruiker</dc:creator>
  <cp:lastModifiedBy>Microsoft Office-gebruiker</cp:lastModifiedBy>
  <cp:revision>29</cp:revision>
  <dcterms:created xsi:type="dcterms:W3CDTF">2017-10-24T10:43:36Z</dcterms:created>
  <dcterms:modified xsi:type="dcterms:W3CDTF">2017-11-04T00:52:37Z</dcterms:modified>
</cp:coreProperties>
</file>

<file path=docProps/thumbnail.jpeg>
</file>